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31972250" cy="39173150"/>
  <p:notesSz cx="6858000" cy="9144000"/>
  <p:defaultTextStyle>
    <a:defPPr>
      <a:defRPr lang="ko-KR"/>
    </a:defPPr>
    <a:lvl1pPr marL="0" algn="l" defTabSz="4073561" rtl="0" eaLnBrk="1" latinLnBrk="1" hangingPunct="1">
      <a:defRPr sz="8000" kern="1200">
        <a:solidFill>
          <a:schemeClr val="tx1"/>
        </a:solidFill>
        <a:latin typeface="+mn-lt"/>
        <a:ea typeface="+mn-ea"/>
        <a:cs typeface="+mn-cs"/>
      </a:defRPr>
    </a:lvl1pPr>
    <a:lvl2pPr marL="2036780" algn="l" defTabSz="4073561" rtl="0" eaLnBrk="1" latinLnBrk="1" hangingPunct="1">
      <a:defRPr sz="8000" kern="1200">
        <a:solidFill>
          <a:schemeClr val="tx1"/>
        </a:solidFill>
        <a:latin typeface="+mn-lt"/>
        <a:ea typeface="+mn-ea"/>
        <a:cs typeface="+mn-cs"/>
      </a:defRPr>
    </a:lvl2pPr>
    <a:lvl3pPr marL="4073561" algn="l" defTabSz="4073561" rtl="0" eaLnBrk="1" latinLnBrk="1" hangingPunct="1">
      <a:defRPr sz="8000" kern="1200">
        <a:solidFill>
          <a:schemeClr val="tx1"/>
        </a:solidFill>
        <a:latin typeface="+mn-lt"/>
        <a:ea typeface="+mn-ea"/>
        <a:cs typeface="+mn-cs"/>
      </a:defRPr>
    </a:lvl3pPr>
    <a:lvl4pPr marL="6110341" algn="l" defTabSz="4073561" rtl="0" eaLnBrk="1" latinLnBrk="1" hangingPunct="1">
      <a:defRPr sz="8000" kern="1200">
        <a:solidFill>
          <a:schemeClr val="tx1"/>
        </a:solidFill>
        <a:latin typeface="+mn-lt"/>
        <a:ea typeface="+mn-ea"/>
        <a:cs typeface="+mn-cs"/>
      </a:defRPr>
    </a:lvl4pPr>
    <a:lvl5pPr marL="8147121" algn="l" defTabSz="4073561" rtl="0" eaLnBrk="1" latinLnBrk="1" hangingPunct="1">
      <a:defRPr sz="8000" kern="1200">
        <a:solidFill>
          <a:schemeClr val="tx1"/>
        </a:solidFill>
        <a:latin typeface="+mn-lt"/>
        <a:ea typeface="+mn-ea"/>
        <a:cs typeface="+mn-cs"/>
      </a:defRPr>
    </a:lvl5pPr>
    <a:lvl6pPr marL="10183901" algn="l" defTabSz="4073561" rtl="0" eaLnBrk="1" latinLnBrk="1" hangingPunct="1">
      <a:defRPr sz="8000" kern="1200">
        <a:solidFill>
          <a:schemeClr val="tx1"/>
        </a:solidFill>
        <a:latin typeface="+mn-lt"/>
        <a:ea typeface="+mn-ea"/>
        <a:cs typeface="+mn-cs"/>
      </a:defRPr>
    </a:lvl6pPr>
    <a:lvl7pPr marL="12220682" algn="l" defTabSz="4073561" rtl="0" eaLnBrk="1" latinLnBrk="1" hangingPunct="1">
      <a:defRPr sz="8000" kern="1200">
        <a:solidFill>
          <a:schemeClr val="tx1"/>
        </a:solidFill>
        <a:latin typeface="+mn-lt"/>
        <a:ea typeface="+mn-ea"/>
        <a:cs typeface="+mn-cs"/>
      </a:defRPr>
    </a:lvl7pPr>
    <a:lvl8pPr marL="14257462" algn="l" defTabSz="4073561" rtl="0" eaLnBrk="1" latinLnBrk="1" hangingPunct="1">
      <a:defRPr sz="8000" kern="1200">
        <a:solidFill>
          <a:schemeClr val="tx1"/>
        </a:solidFill>
        <a:latin typeface="+mn-lt"/>
        <a:ea typeface="+mn-ea"/>
        <a:cs typeface="+mn-cs"/>
      </a:defRPr>
    </a:lvl8pPr>
    <a:lvl9pPr marL="16294242" algn="l" defTabSz="4073561" rtl="0" eaLnBrk="1" latinLnBrk="1" hangingPunct="1">
      <a:defRPr sz="8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338">
          <p15:clr>
            <a:srgbClr val="A4A3A4"/>
          </p15:clr>
        </p15:guide>
        <p15:guide id="2" pos="1007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57"/>
    <p:restoredTop sz="94674"/>
  </p:normalViewPr>
  <p:slideViewPr>
    <p:cSldViewPr>
      <p:cViewPr varScale="1">
        <p:scale>
          <a:sx n="13" d="100"/>
          <a:sy n="13" d="100"/>
        </p:scale>
        <p:origin x="1422" y="132"/>
      </p:cViewPr>
      <p:guideLst>
        <p:guide orient="horz" pos="12338"/>
        <p:guide pos="1007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397919" y="12169070"/>
            <a:ext cx="27176413" cy="839683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795838" y="22198119"/>
            <a:ext cx="22380575" cy="100109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36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0735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103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14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1839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2206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257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2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F125B-E640-4B29-AA8D-4D0389D2ACAA}" type="datetimeFigureOut">
              <a:rPr lang="ko-KR" altLang="en-US" smtClean="0"/>
              <a:t>2024-09-12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34600-AA9D-4A7A-A9B0-D6D59472211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52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F125B-E640-4B29-AA8D-4D0389D2ACAA}" type="datetimeFigureOut">
              <a:rPr lang="ko-KR" altLang="en-US" smtClean="0"/>
              <a:t>2024-09-12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34600-AA9D-4A7A-A9B0-D6D59472211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5613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3019960" y="9720747"/>
            <a:ext cx="22658112" cy="20705548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034521" y="9720747"/>
            <a:ext cx="67452566" cy="20705548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F125B-E640-4B29-AA8D-4D0389D2ACAA}" type="datetimeFigureOut">
              <a:rPr lang="ko-KR" altLang="en-US" smtClean="0"/>
              <a:t>2024-09-12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34600-AA9D-4A7A-A9B0-D6D59472211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6422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F125B-E640-4B29-AA8D-4D0389D2ACAA}" type="datetimeFigureOut">
              <a:rPr lang="ko-KR" altLang="en-US" smtClean="0"/>
              <a:t>2024-09-12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34600-AA9D-4A7A-A9B0-D6D59472211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379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25587" y="25172379"/>
            <a:ext cx="27176413" cy="7780223"/>
          </a:xfrm>
        </p:spPr>
        <p:txBody>
          <a:bodyPr anchor="t"/>
          <a:lstStyle>
            <a:lvl1pPr algn="l">
              <a:defRPr sz="178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25587" y="16603255"/>
            <a:ext cx="27176413" cy="8569124"/>
          </a:xfrm>
        </p:spPr>
        <p:txBody>
          <a:bodyPr anchor="b"/>
          <a:lstStyle>
            <a:lvl1pPr marL="0" indent="0">
              <a:buNone/>
              <a:defRPr sz="8900">
                <a:solidFill>
                  <a:schemeClr val="tx1">
                    <a:tint val="75000"/>
                  </a:schemeClr>
                </a:solidFill>
              </a:defRPr>
            </a:lvl1pPr>
            <a:lvl2pPr marL="203678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2pPr>
            <a:lvl3pPr marL="4073561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3pPr>
            <a:lvl4pPr marL="6110341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4pPr>
            <a:lvl5pPr marL="8147121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5pPr>
            <a:lvl6pPr marL="10183901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6pPr>
            <a:lvl7pPr marL="12220682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7pPr>
            <a:lvl8pPr marL="14257462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8pPr>
            <a:lvl9pPr marL="16294242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F125B-E640-4B29-AA8D-4D0389D2ACAA}" type="datetimeFigureOut">
              <a:rPr lang="ko-KR" altLang="en-US" smtClean="0"/>
              <a:t>2024-09-12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34600-AA9D-4A7A-A9B0-D6D59472211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4266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034523" y="56619713"/>
            <a:ext cx="45055338" cy="160156522"/>
          </a:xfrm>
        </p:spPr>
        <p:txBody>
          <a:bodyPr/>
          <a:lstStyle>
            <a:lvl1pPr>
              <a:defRPr sz="12500"/>
            </a:lvl1pPr>
            <a:lvl2pPr>
              <a:defRPr sz="10700"/>
            </a:lvl2pPr>
            <a:lvl3pPr>
              <a:defRPr sz="89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622730" y="56619713"/>
            <a:ext cx="45055341" cy="160156522"/>
          </a:xfrm>
        </p:spPr>
        <p:txBody>
          <a:bodyPr/>
          <a:lstStyle>
            <a:lvl1pPr>
              <a:defRPr sz="12500"/>
            </a:lvl1pPr>
            <a:lvl2pPr>
              <a:defRPr sz="10700"/>
            </a:lvl2pPr>
            <a:lvl3pPr>
              <a:defRPr sz="89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F125B-E640-4B29-AA8D-4D0389D2ACAA}" type="datetimeFigureOut">
              <a:rPr lang="ko-KR" altLang="en-US" smtClean="0"/>
              <a:t>2024-09-12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34600-AA9D-4A7A-A9B0-D6D59472211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2873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98613" y="1568743"/>
            <a:ext cx="28775025" cy="6528858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598613" y="8768622"/>
            <a:ext cx="14126629" cy="3654344"/>
          </a:xfrm>
        </p:spPr>
        <p:txBody>
          <a:bodyPr anchor="b"/>
          <a:lstStyle>
            <a:lvl1pPr marL="0" indent="0">
              <a:buNone/>
              <a:defRPr sz="10700" b="1"/>
            </a:lvl1pPr>
            <a:lvl2pPr marL="2036780" indent="0">
              <a:buNone/>
              <a:defRPr sz="8900" b="1"/>
            </a:lvl2pPr>
            <a:lvl3pPr marL="4073561" indent="0">
              <a:buNone/>
              <a:defRPr sz="8000" b="1"/>
            </a:lvl3pPr>
            <a:lvl4pPr marL="6110341" indent="0">
              <a:buNone/>
              <a:defRPr sz="7100" b="1"/>
            </a:lvl4pPr>
            <a:lvl5pPr marL="8147121" indent="0">
              <a:buNone/>
              <a:defRPr sz="7100" b="1"/>
            </a:lvl5pPr>
            <a:lvl6pPr marL="10183901" indent="0">
              <a:buNone/>
              <a:defRPr sz="7100" b="1"/>
            </a:lvl6pPr>
            <a:lvl7pPr marL="12220682" indent="0">
              <a:buNone/>
              <a:defRPr sz="7100" b="1"/>
            </a:lvl7pPr>
            <a:lvl8pPr marL="14257462" indent="0">
              <a:buNone/>
              <a:defRPr sz="7100" b="1"/>
            </a:lvl8pPr>
            <a:lvl9pPr marL="16294242" indent="0">
              <a:buNone/>
              <a:defRPr sz="71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598613" y="12422967"/>
            <a:ext cx="14126629" cy="22569903"/>
          </a:xfrm>
        </p:spPr>
        <p:txBody>
          <a:bodyPr/>
          <a:lstStyle>
            <a:lvl1pPr>
              <a:defRPr sz="10700"/>
            </a:lvl1pPr>
            <a:lvl2pPr>
              <a:defRPr sz="8900"/>
            </a:lvl2pPr>
            <a:lvl3pPr>
              <a:defRPr sz="8000"/>
            </a:lvl3pPr>
            <a:lvl4pPr>
              <a:defRPr sz="7100"/>
            </a:lvl4pPr>
            <a:lvl5pPr>
              <a:defRPr sz="71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16241461" y="8768622"/>
            <a:ext cx="14132178" cy="3654344"/>
          </a:xfrm>
        </p:spPr>
        <p:txBody>
          <a:bodyPr anchor="b"/>
          <a:lstStyle>
            <a:lvl1pPr marL="0" indent="0">
              <a:buNone/>
              <a:defRPr sz="10700" b="1"/>
            </a:lvl1pPr>
            <a:lvl2pPr marL="2036780" indent="0">
              <a:buNone/>
              <a:defRPr sz="8900" b="1"/>
            </a:lvl2pPr>
            <a:lvl3pPr marL="4073561" indent="0">
              <a:buNone/>
              <a:defRPr sz="8000" b="1"/>
            </a:lvl3pPr>
            <a:lvl4pPr marL="6110341" indent="0">
              <a:buNone/>
              <a:defRPr sz="7100" b="1"/>
            </a:lvl4pPr>
            <a:lvl5pPr marL="8147121" indent="0">
              <a:buNone/>
              <a:defRPr sz="7100" b="1"/>
            </a:lvl5pPr>
            <a:lvl6pPr marL="10183901" indent="0">
              <a:buNone/>
              <a:defRPr sz="7100" b="1"/>
            </a:lvl6pPr>
            <a:lvl7pPr marL="12220682" indent="0">
              <a:buNone/>
              <a:defRPr sz="7100" b="1"/>
            </a:lvl7pPr>
            <a:lvl8pPr marL="14257462" indent="0">
              <a:buNone/>
              <a:defRPr sz="7100" b="1"/>
            </a:lvl8pPr>
            <a:lvl9pPr marL="16294242" indent="0">
              <a:buNone/>
              <a:defRPr sz="71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16241461" y="12422967"/>
            <a:ext cx="14132178" cy="22569903"/>
          </a:xfrm>
        </p:spPr>
        <p:txBody>
          <a:bodyPr/>
          <a:lstStyle>
            <a:lvl1pPr>
              <a:defRPr sz="10700"/>
            </a:lvl1pPr>
            <a:lvl2pPr>
              <a:defRPr sz="8900"/>
            </a:lvl2pPr>
            <a:lvl3pPr>
              <a:defRPr sz="8000"/>
            </a:lvl3pPr>
            <a:lvl4pPr>
              <a:defRPr sz="7100"/>
            </a:lvl4pPr>
            <a:lvl5pPr>
              <a:defRPr sz="71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F125B-E640-4B29-AA8D-4D0389D2ACAA}" type="datetimeFigureOut">
              <a:rPr lang="ko-KR" altLang="en-US" smtClean="0"/>
              <a:t>2024-09-12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34600-AA9D-4A7A-A9B0-D6D59472211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4538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F125B-E640-4B29-AA8D-4D0389D2ACAA}" type="datetimeFigureOut">
              <a:rPr lang="ko-KR" altLang="en-US" smtClean="0"/>
              <a:t>2024-09-12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34600-AA9D-4A7A-A9B0-D6D59472211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8001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F125B-E640-4B29-AA8D-4D0389D2ACAA}" type="datetimeFigureOut">
              <a:rPr lang="ko-KR" altLang="en-US" smtClean="0"/>
              <a:t>2024-09-12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34600-AA9D-4A7A-A9B0-D6D59472211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8964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98615" y="1559672"/>
            <a:ext cx="10518650" cy="6637672"/>
          </a:xfrm>
        </p:spPr>
        <p:txBody>
          <a:bodyPr anchor="b"/>
          <a:lstStyle>
            <a:lvl1pPr algn="l">
              <a:defRPr sz="89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2500262" y="1559676"/>
            <a:ext cx="17873376" cy="33433198"/>
          </a:xfrm>
        </p:spPr>
        <p:txBody>
          <a:bodyPr/>
          <a:lstStyle>
            <a:lvl1pPr>
              <a:defRPr sz="14300"/>
            </a:lvl1pPr>
            <a:lvl2pPr>
              <a:defRPr sz="12500"/>
            </a:lvl2pPr>
            <a:lvl3pPr>
              <a:defRPr sz="10700"/>
            </a:lvl3pPr>
            <a:lvl4pPr>
              <a:defRPr sz="8900"/>
            </a:lvl4pPr>
            <a:lvl5pPr>
              <a:defRPr sz="8900"/>
            </a:lvl5pPr>
            <a:lvl6pPr>
              <a:defRPr sz="8900"/>
            </a:lvl6pPr>
            <a:lvl7pPr>
              <a:defRPr sz="8900"/>
            </a:lvl7pPr>
            <a:lvl8pPr>
              <a:defRPr sz="8900"/>
            </a:lvl8pPr>
            <a:lvl9pPr>
              <a:defRPr sz="8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598615" y="8197348"/>
            <a:ext cx="10518650" cy="26795526"/>
          </a:xfrm>
        </p:spPr>
        <p:txBody>
          <a:bodyPr/>
          <a:lstStyle>
            <a:lvl1pPr marL="0" indent="0">
              <a:buNone/>
              <a:defRPr sz="6200"/>
            </a:lvl1pPr>
            <a:lvl2pPr marL="2036780" indent="0">
              <a:buNone/>
              <a:defRPr sz="5300"/>
            </a:lvl2pPr>
            <a:lvl3pPr marL="4073561" indent="0">
              <a:buNone/>
              <a:defRPr sz="4500"/>
            </a:lvl3pPr>
            <a:lvl4pPr marL="6110341" indent="0">
              <a:buNone/>
              <a:defRPr sz="4000"/>
            </a:lvl4pPr>
            <a:lvl5pPr marL="8147121" indent="0">
              <a:buNone/>
              <a:defRPr sz="4000"/>
            </a:lvl5pPr>
            <a:lvl6pPr marL="10183901" indent="0">
              <a:buNone/>
              <a:defRPr sz="4000"/>
            </a:lvl6pPr>
            <a:lvl7pPr marL="12220682" indent="0">
              <a:buNone/>
              <a:defRPr sz="4000"/>
            </a:lvl7pPr>
            <a:lvl8pPr marL="14257462" indent="0">
              <a:buNone/>
              <a:defRPr sz="4000"/>
            </a:lvl8pPr>
            <a:lvl9pPr marL="16294242" indent="0">
              <a:buNone/>
              <a:defRPr sz="4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F125B-E640-4B29-AA8D-4D0389D2ACAA}" type="datetimeFigureOut">
              <a:rPr lang="ko-KR" altLang="en-US" smtClean="0"/>
              <a:t>2024-09-12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34600-AA9D-4A7A-A9B0-D6D59472211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0253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66785" y="27421206"/>
            <a:ext cx="19183350" cy="3237228"/>
          </a:xfrm>
        </p:spPr>
        <p:txBody>
          <a:bodyPr anchor="b"/>
          <a:lstStyle>
            <a:lvl1pPr algn="l">
              <a:defRPr sz="89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6266785" y="3500194"/>
            <a:ext cx="19183350" cy="23503890"/>
          </a:xfrm>
        </p:spPr>
        <p:txBody>
          <a:bodyPr/>
          <a:lstStyle>
            <a:lvl1pPr marL="0" indent="0">
              <a:buNone/>
              <a:defRPr sz="14300"/>
            </a:lvl1pPr>
            <a:lvl2pPr marL="2036780" indent="0">
              <a:buNone/>
              <a:defRPr sz="12500"/>
            </a:lvl2pPr>
            <a:lvl3pPr marL="4073561" indent="0">
              <a:buNone/>
              <a:defRPr sz="10700"/>
            </a:lvl3pPr>
            <a:lvl4pPr marL="6110341" indent="0">
              <a:buNone/>
              <a:defRPr sz="8900"/>
            </a:lvl4pPr>
            <a:lvl5pPr marL="8147121" indent="0">
              <a:buNone/>
              <a:defRPr sz="8900"/>
            </a:lvl5pPr>
            <a:lvl6pPr marL="10183901" indent="0">
              <a:buNone/>
              <a:defRPr sz="8900"/>
            </a:lvl6pPr>
            <a:lvl7pPr marL="12220682" indent="0">
              <a:buNone/>
              <a:defRPr sz="8900"/>
            </a:lvl7pPr>
            <a:lvl8pPr marL="14257462" indent="0">
              <a:buNone/>
              <a:defRPr sz="8900"/>
            </a:lvl8pPr>
            <a:lvl9pPr marL="16294242" indent="0">
              <a:buNone/>
              <a:defRPr sz="89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266785" y="30658433"/>
            <a:ext cx="19183350" cy="4597402"/>
          </a:xfrm>
        </p:spPr>
        <p:txBody>
          <a:bodyPr/>
          <a:lstStyle>
            <a:lvl1pPr marL="0" indent="0">
              <a:buNone/>
              <a:defRPr sz="6200"/>
            </a:lvl1pPr>
            <a:lvl2pPr marL="2036780" indent="0">
              <a:buNone/>
              <a:defRPr sz="5300"/>
            </a:lvl2pPr>
            <a:lvl3pPr marL="4073561" indent="0">
              <a:buNone/>
              <a:defRPr sz="4500"/>
            </a:lvl3pPr>
            <a:lvl4pPr marL="6110341" indent="0">
              <a:buNone/>
              <a:defRPr sz="4000"/>
            </a:lvl4pPr>
            <a:lvl5pPr marL="8147121" indent="0">
              <a:buNone/>
              <a:defRPr sz="4000"/>
            </a:lvl5pPr>
            <a:lvl6pPr marL="10183901" indent="0">
              <a:buNone/>
              <a:defRPr sz="4000"/>
            </a:lvl6pPr>
            <a:lvl7pPr marL="12220682" indent="0">
              <a:buNone/>
              <a:defRPr sz="4000"/>
            </a:lvl7pPr>
            <a:lvl8pPr marL="14257462" indent="0">
              <a:buNone/>
              <a:defRPr sz="4000"/>
            </a:lvl8pPr>
            <a:lvl9pPr marL="16294242" indent="0">
              <a:buNone/>
              <a:defRPr sz="4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F125B-E640-4B29-AA8D-4D0389D2ACAA}" type="datetimeFigureOut">
              <a:rPr lang="ko-KR" altLang="en-US" smtClean="0"/>
              <a:t>2024-09-12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34600-AA9D-4A7A-A9B0-D6D59472211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9189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1598613" y="1568743"/>
            <a:ext cx="28775025" cy="6528858"/>
          </a:xfrm>
          <a:prstGeom prst="rect">
            <a:avLst/>
          </a:prstGeom>
        </p:spPr>
        <p:txBody>
          <a:bodyPr vert="horz" lIns="407356" tIns="203678" rIns="407356" bIns="203678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598613" y="9140404"/>
            <a:ext cx="28775025" cy="25852469"/>
          </a:xfrm>
          <a:prstGeom prst="rect">
            <a:avLst/>
          </a:prstGeom>
        </p:spPr>
        <p:txBody>
          <a:bodyPr vert="horz" lIns="407356" tIns="203678" rIns="407356" bIns="203678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1598612" y="36307710"/>
            <a:ext cx="7460192" cy="2085608"/>
          </a:xfrm>
          <a:prstGeom prst="rect">
            <a:avLst/>
          </a:prstGeom>
        </p:spPr>
        <p:txBody>
          <a:bodyPr vert="horz" lIns="407356" tIns="203678" rIns="407356" bIns="203678" rtlCol="0" anchor="ctr"/>
          <a:lstStyle>
            <a:lvl1pPr algn="l">
              <a:defRPr sz="5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F125B-E640-4B29-AA8D-4D0389D2ACAA}" type="datetimeFigureOut">
              <a:rPr lang="ko-KR" altLang="en-US" smtClean="0"/>
              <a:t>2024-09-12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10923852" y="36307710"/>
            <a:ext cx="10124546" cy="2085608"/>
          </a:xfrm>
          <a:prstGeom prst="rect">
            <a:avLst/>
          </a:prstGeom>
        </p:spPr>
        <p:txBody>
          <a:bodyPr vert="horz" lIns="407356" tIns="203678" rIns="407356" bIns="203678" rtlCol="0" anchor="ctr"/>
          <a:lstStyle>
            <a:lvl1pPr algn="ctr">
              <a:defRPr sz="5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22913446" y="36307710"/>
            <a:ext cx="7460192" cy="2085608"/>
          </a:xfrm>
          <a:prstGeom prst="rect">
            <a:avLst/>
          </a:prstGeom>
        </p:spPr>
        <p:txBody>
          <a:bodyPr vert="horz" lIns="407356" tIns="203678" rIns="407356" bIns="203678" rtlCol="0" anchor="ctr"/>
          <a:lstStyle>
            <a:lvl1pPr algn="r">
              <a:defRPr sz="5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34600-AA9D-4A7A-A9B0-D6D59472211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4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073561" rtl="0" eaLnBrk="1" latinLnBrk="1" hangingPunct="1">
        <a:spcBef>
          <a:spcPct val="0"/>
        </a:spcBef>
        <a:buNone/>
        <a:defRPr sz="19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27585" indent="-1527585" algn="l" defTabSz="4073561" rtl="0" eaLnBrk="1" latinLnBrk="1" hangingPunct="1">
        <a:spcBef>
          <a:spcPct val="20000"/>
        </a:spcBef>
        <a:buFont typeface="Arial" pitchFamily="34" charset="0"/>
        <a:buChar char="•"/>
        <a:defRPr sz="14300" kern="1200">
          <a:solidFill>
            <a:schemeClr val="tx1"/>
          </a:solidFill>
          <a:latin typeface="+mn-lt"/>
          <a:ea typeface="+mn-ea"/>
          <a:cs typeface="+mn-cs"/>
        </a:defRPr>
      </a:lvl1pPr>
      <a:lvl2pPr marL="3309768" indent="-1272988" algn="l" defTabSz="4073561" rtl="0" eaLnBrk="1" latinLnBrk="1" hangingPunct="1">
        <a:spcBef>
          <a:spcPct val="20000"/>
        </a:spcBef>
        <a:buFont typeface="Arial" pitchFamily="34" charset="0"/>
        <a:buChar char="–"/>
        <a:defRPr sz="12500" kern="1200">
          <a:solidFill>
            <a:schemeClr val="tx1"/>
          </a:solidFill>
          <a:latin typeface="+mn-lt"/>
          <a:ea typeface="+mn-ea"/>
          <a:cs typeface="+mn-cs"/>
        </a:defRPr>
      </a:lvl2pPr>
      <a:lvl3pPr marL="5091951" indent="-1018390" algn="l" defTabSz="4073561" rtl="0" eaLnBrk="1" latinLnBrk="1" hangingPunct="1">
        <a:spcBef>
          <a:spcPct val="20000"/>
        </a:spcBef>
        <a:buFont typeface="Arial" pitchFamily="34" charset="0"/>
        <a:buChar char="•"/>
        <a:defRPr sz="10700" kern="1200">
          <a:solidFill>
            <a:schemeClr val="tx1"/>
          </a:solidFill>
          <a:latin typeface="+mn-lt"/>
          <a:ea typeface="+mn-ea"/>
          <a:cs typeface="+mn-cs"/>
        </a:defRPr>
      </a:lvl3pPr>
      <a:lvl4pPr marL="7128731" indent="-1018390" algn="l" defTabSz="4073561" rtl="0" eaLnBrk="1" latinLnBrk="1" hangingPunct="1">
        <a:spcBef>
          <a:spcPct val="20000"/>
        </a:spcBef>
        <a:buFont typeface="Arial" pitchFamily="34" charset="0"/>
        <a:buChar char="–"/>
        <a:defRPr sz="8900" kern="1200">
          <a:solidFill>
            <a:schemeClr val="tx1"/>
          </a:solidFill>
          <a:latin typeface="+mn-lt"/>
          <a:ea typeface="+mn-ea"/>
          <a:cs typeface="+mn-cs"/>
        </a:defRPr>
      </a:lvl4pPr>
      <a:lvl5pPr marL="9165511" indent="-1018390" algn="l" defTabSz="4073561" rtl="0" eaLnBrk="1" latinLnBrk="1" hangingPunct="1">
        <a:spcBef>
          <a:spcPct val="20000"/>
        </a:spcBef>
        <a:buFont typeface="Arial" pitchFamily="34" charset="0"/>
        <a:buChar char="»"/>
        <a:defRPr sz="8900" kern="1200">
          <a:solidFill>
            <a:schemeClr val="tx1"/>
          </a:solidFill>
          <a:latin typeface="+mn-lt"/>
          <a:ea typeface="+mn-ea"/>
          <a:cs typeface="+mn-cs"/>
        </a:defRPr>
      </a:lvl5pPr>
      <a:lvl6pPr marL="11202292" indent="-1018390" algn="l" defTabSz="4073561" rtl="0" eaLnBrk="1" latinLnBrk="1" hangingPunct="1">
        <a:spcBef>
          <a:spcPct val="20000"/>
        </a:spcBef>
        <a:buFont typeface="Arial" pitchFamily="34" charset="0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6pPr>
      <a:lvl7pPr marL="13239072" indent="-1018390" algn="l" defTabSz="4073561" rtl="0" eaLnBrk="1" latinLnBrk="1" hangingPunct="1">
        <a:spcBef>
          <a:spcPct val="20000"/>
        </a:spcBef>
        <a:buFont typeface="Arial" pitchFamily="34" charset="0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7pPr>
      <a:lvl8pPr marL="15275852" indent="-1018390" algn="l" defTabSz="4073561" rtl="0" eaLnBrk="1" latinLnBrk="1" hangingPunct="1">
        <a:spcBef>
          <a:spcPct val="20000"/>
        </a:spcBef>
        <a:buFont typeface="Arial" pitchFamily="34" charset="0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8pPr>
      <a:lvl9pPr marL="17312632" indent="-1018390" algn="l" defTabSz="4073561" rtl="0" eaLnBrk="1" latinLnBrk="1" hangingPunct="1">
        <a:spcBef>
          <a:spcPct val="20000"/>
        </a:spcBef>
        <a:buFont typeface="Arial" pitchFamily="34" charset="0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4073561" rtl="0" eaLnBrk="1" latinLnBrk="1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1pPr>
      <a:lvl2pPr marL="2036780" algn="l" defTabSz="4073561" rtl="0" eaLnBrk="1" latinLnBrk="1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2pPr>
      <a:lvl3pPr marL="4073561" algn="l" defTabSz="4073561" rtl="0" eaLnBrk="1" latinLnBrk="1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6110341" algn="l" defTabSz="4073561" rtl="0" eaLnBrk="1" latinLnBrk="1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47121" algn="l" defTabSz="4073561" rtl="0" eaLnBrk="1" latinLnBrk="1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183901" algn="l" defTabSz="4073561" rtl="0" eaLnBrk="1" latinLnBrk="1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2220682" algn="l" defTabSz="4073561" rtl="0" eaLnBrk="1" latinLnBrk="1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4257462" algn="l" defTabSz="4073561" rtl="0" eaLnBrk="1" latinLnBrk="1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6294242" algn="l" defTabSz="4073561" rtl="0" eaLnBrk="1" latinLnBrk="1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66586" y="1878411"/>
            <a:ext cx="26068811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6600" dirty="0">
                <a:solidFill>
                  <a:schemeClr val="bg1"/>
                </a:solidFill>
                <a:latin typeface="+mj-lt"/>
              </a:rPr>
              <a:t>제목을 입력하세요</a:t>
            </a:r>
            <a:endParaRPr lang="en-US" altLang="ko-KR" sz="6600" dirty="0">
              <a:solidFill>
                <a:schemeClr val="bg1"/>
              </a:solidFill>
              <a:latin typeface="+mj-lt"/>
            </a:endParaRPr>
          </a:p>
          <a:p>
            <a:pPr algn="r"/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64762" y="4326308"/>
            <a:ext cx="275790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baseline="30000" dirty="0">
                <a:solidFill>
                  <a:schemeClr val="bg1"/>
                </a:solidFill>
              </a:rPr>
              <a:t>전공 </a:t>
            </a:r>
            <a:r>
              <a:rPr lang="en-US" altLang="ko-KR" sz="5400" baseline="30000" dirty="0">
                <a:solidFill>
                  <a:schemeClr val="bg1"/>
                </a:solidFill>
              </a:rPr>
              <a:t>: 0000000000(</a:t>
            </a:r>
            <a:r>
              <a:rPr lang="ko-KR" altLang="en-US" sz="5400" baseline="30000" dirty="0">
                <a:solidFill>
                  <a:schemeClr val="bg1"/>
                </a:solidFill>
              </a:rPr>
              <a:t>담당교수 </a:t>
            </a:r>
            <a:r>
              <a:rPr lang="en-US" altLang="ko-KR" sz="5400" baseline="30000" dirty="0">
                <a:solidFill>
                  <a:schemeClr val="bg1"/>
                </a:solidFill>
              </a:rPr>
              <a:t>: 0000)</a:t>
            </a:r>
          </a:p>
          <a:p>
            <a:r>
              <a:rPr lang="ko-KR" altLang="en-US" sz="5400" baseline="30000" dirty="0">
                <a:solidFill>
                  <a:schemeClr val="bg1"/>
                </a:solidFill>
              </a:rPr>
              <a:t>팀원 </a:t>
            </a:r>
            <a:r>
              <a:rPr lang="en-US" altLang="ko-KR" sz="5400" baseline="30000" dirty="0">
                <a:solidFill>
                  <a:schemeClr val="bg1"/>
                </a:solidFill>
              </a:rPr>
              <a:t>: 000,000,000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56909" y="14407746"/>
            <a:ext cx="2717603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이 페이지는 </a:t>
            </a:r>
            <a:endParaRPr lang="en-US" altLang="ko-KR" dirty="0"/>
          </a:p>
          <a:p>
            <a:r>
              <a:rPr lang="ko-KR" altLang="en-US" dirty="0">
                <a:solidFill>
                  <a:srgbClr val="FF0000"/>
                </a:solidFill>
              </a:rPr>
              <a:t>제목</a:t>
            </a:r>
            <a:r>
              <a:rPr lang="en-US" altLang="ko-KR" dirty="0">
                <a:solidFill>
                  <a:srgbClr val="FF0000"/>
                </a:solidFill>
              </a:rPr>
              <a:t>,</a:t>
            </a:r>
            <a:r>
              <a:rPr lang="ko-KR" altLang="en-US" dirty="0">
                <a:solidFill>
                  <a:srgbClr val="FF0000"/>
                </a:solidFill>
              </a:rPr>
              <a:t> 전공</a:t>
            </a:r>
            <a:r>
              <a:rPr lang="en-US" altLang="ko-KR" dirty="0">
                <a:solidFill>
                  <a:srgbClr val="FF0000"/>
                </a:solidFill>
              </a:rPr>
              <a:t>, </a:t>
            </a:r>
            <a:r>
              <a:rPr lang="ko-KR" altLang="en-US" dirty="0">
                <a:solidFill>
                  <a:srgbClr val="FF0000"/>
                </a:solidFill>
              </a:rPr>
              <a:t>팀원만 </a:t>
            </a:r>
            <a:r>
              <a:rPr lang="ko-KR" altLang="en-US" dirty="0" err="1"/>
              <a:t>내용기재하시기</a:t>
            </a:r>
            <a:r>
              <a:rPr lang="ko-KR" altLang="en-US" dirty="0"/>
              <a:t> 바랍니다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2" name="직사각형 1"/>
          <p:cNvSpPr/>
          <p:nvPr/>
        </p:nvSpPr>
        <p:spPr>
          <a:xfrm>
            <a:off x="1464762" y="1184841"/>
            <a:ext cx="67272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800" baseline="30000" dirty="0">
                <a:solidFill>
                  <a:srgbClr val="FFFF00"/>
                </a:solidFill>
                <a:latin typeface="YDVYGOStd34"/>
              </a:rPr>
              <a:t>제</a:t>
            </a:r>
            <a:r>
              <a:rPr lang="en-US" altLang="ko-KR" sz="4800" baseline="30000" dirty="0">
                <a:solidFill>
                  <a:srgbClr val="FFFF00"/>
                </a:solidFill>
                <a:latin typeface="YDVYGOStd34"/>
              </a:rPr>
              <a:t>16</a:t>
            </a:r>
            <a:r>
              <a:rPr lang="ko-KR" altLang="en-US" sz="4800" baseline="30000" dirty="0">
                <a:solidFill>
                  <a:srgbClr val="FFFF00"/>
                </a:solidFill>
                <a:latin typeface="YDVYGOStd34"/>
              </a:rPr>
              <a:t>차 공과대학 </a:t>
            </a:r>
            <a:r>
              <a:rPr lang="en-GB" altLang="ko-KR" sz="4800" baseline="30000" dirty="0">
                <a:solidFill>
                  <a:srgbClr val="FFFF00"/>
                </a:solidFill>
                <a:latin typeface="YDVYGOStd34"/>
              </a:rPr>
              <a:t>Capstone Design Fair</a:t>
            </a:r>
          </a:p>
        </p:txBody>
      </p:sp>
    </p:spTree>
    <p:extLst>
      <p:ext uri="{BB962C8B-B14F-4D97-AF65-F5344CB8AC3E}">
        <p14:creationId xmlns:p14="http://schemas.microsoft.com/office/powerpoint/2010/main" val="3917374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0" y="1261489"/>
            <a:ext cx="15162354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700" dirty="0">
                <a:latin typeface="+mj-ea"/>
                <a:ea typeface="+mj-ea"/>
              </a:rPr>
              <a:t>내용을 입력하세요</a:t>
            </a:r>
            <a:r>
              <a:rPr lang="en-US" altLang="ko-KR" sz="3700" dirty="0">
                <a:latin typeface="+mj-ea"/>
                <a:ea typeface="+mj-ea"/>
              </a:rPr>
              <a:t>’</a:t>
            </a:r>
          </a:p>
          <a:p>
            <a:endParaRPr lang="en-US" altLang="ko-KR" sz="3700" dirty="0">
              <a:latin typeface="+mj-ea"/>
              <a:ea typeface="+mj-ea"/>
            </a:endParaRPr>
          </a:p>
          <a:p>
            <a:endParaRPr lang="en-US" altLang="ko-KR" sz="3700" dirty="0">
              <a:latin typeface="+mj-ea"/>
              <a:ea typeface="+mj-ea"/>
            </a:endParaRPr>
          </a:p>
          <a:p>
            <a:endParaRPr lang="en-US" altLang="ko-KR" sz="3700" dirty="0">
              <a:latin typeface="+mj-ea"/>
              <a:ea typeface="+mj-ea"/>
            </a:endParaRPr>
          </a:p>
          <a:p>
            <a:endParaRPr lang="en-US" altLang="ko-KR" sz="3700" dirty="0">
              <a:latin typeface="+mj-ea"/>
              <a:ea typeface="+mj-ea"/>
            </a:endParaRPr>
          </a:p>
          <a:p>
            <a:endParaRPr lang="ko-KR" altLang="en-US" sz="3700" dirty="0">
              <a:latin typeface="+mj-ea"/>
              <a:ea typeface="+mj-ea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-15026527" y="5709969"/>
            <a:ext cx="11909498" cy="21652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이 페이지는 내용을 기입하는 곳입니다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ko-KR" altLang="en-US" dirty="0">
                <a:solidFill>
                  <a:srgbClr val="C00000"/>
                </a:solidFill>
              </a:rPr>
              <a:t>제목 바는 </a:t>
            </a:r>
            <a:r>
              <a:rPr lang="ko-KR" altLang="en-US" dirty="0"/>
              <a:t>유동적으로 움직여 사용하십시오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ko-KR" altLang="en-US" dirty="0"/>
              <a:t>한 단락 내용이 끝 </a:t>
            </a:r>
            <a:endParaRPr lang="en-US" altLang="ko-KR" dirty="0"/>
          </a:p>
          <a:p>
            <a:r>
              <a:rPr lang="ko-KR" altLang="en-US" dirty="0"/>
              <a:t>나고 나서는 </a:t>
            </a:r>
            <a:r>
              <a:rPr lang="ko-KR" altLang="en-US" dirty="0">
                <a:solidFill>
                  <a:srgbClr val="C00000"/>
                </a:solidFill>
              </a:rPr>
              <a:t>여백</a:t>
            </a:r>
            <a:r>
              <a:rPr lang="ko-KR" altLang="en-US" dirty="0"/>
              <a:t>을 </a:t>
            </a:r>
            <a:endParaRPr lang="en-US" altLang="ko-KR" dirty="0"/>
          </a:p>
          <a:p>
            <a:r>
              <a:rPr lang="ko-KR" altLang="en-US" dirty="0"/>
              <a:t>어느 정도 여유 있게 </a:t>
            </a:r>
            <a:endParaRPr lang="en-US" altLang="ko-KR" dirty="0"/>
          </a:p>
          <a:p>
            <a:r>
              <a:rPr lang="ko-KR" altLang="en-US" dirty="0"/>
              <a:t>주어야 합니다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ko-KR" altLang="en-US" dirty="0"/>
              <a:t>꼭 내용만 기입하십시오</a:t>
            </a:r>
            <a:r>
              <a:rPr lang="en-US" altLang="ko-KR" dirty="0"/>
              <a:t>. (</a:t>
            </a:r>
            <a:r>
              <a:rPr lang="ko-KR" altLang="en-US" dirty="0"/>
              <a:t>제목과 이름은 </a:t>
            </a:r>
            <a:r>
              <a:rPr lang="ko-KR" altLang="en-US" dirty="0" err="1"/>
              <a:t>첫장에</a:t>
            </a:r>
            <a:r>
              <a:rPr lang="ko-KR" altLang="en-US" dirty="0"/>
              <a:t> 기입하시기 바랍니다</a:t>
            </a:r>
            <a:r>
              <a:rPr lang="en-US" altLang="ko-KR" dirty="0"/>
              <a:t>.)</a:t>
            </a:r>
          </a:p>
          <a:p>
            <a:endParaRPr lang="en-US" altLang="ko-KR" dirty="0"/>
          </a:p>
          <a:p>
            <a:r>
              <a:rPr lang="ko-KR" altLang="en-US" dirty="0"/>
              <a:t>첨부된 </a:t>
            </a:r>
            <a:r>
              <a:rPr lang="en-US" altLang="ko-KR" dirty="0"/>
              <a:t>PDF </a:t>
            </a:r>
            <a:r>
              <a:rPr lang="ko-KR" altLang="en-US" dirty="0"/>
              <a:t>파일을 꼼꼼히 읽은 후 작업바랍니다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" y="399"/>
            <a:ext cx="15155861" cy="78898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9940" y="-21"/>
            <a:ext cx="14467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</a:rPr>
              <a:t>과제의 배경 및 필요성 </a:t>
            </a:r>
          </a:p>
        </p:txBody>
      </p:sp>
      <p:pic>
        <p:nvPicPr>
          <p:cNvPr id="21" name="그림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6040" y="64854"/>
            <a:ext cx="15155861" cy="788986"/>
          </a:xfrm>
          <a:prstGeom prst="rect">
            <a:avLst/>
          </a:prstGeom>
        </p:spPr>
      </p:pic>
      <p:pic>
        <p:nvPicPr>
          <p:cNvPr id="26" name="그림 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6389" y="12988018"/>
            <a:ext cx="15155861" cy="788986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7141456" y="13007442"/>
            <a:ext cx="14467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</a:rPr>
              <a:t>결론 및 기대효과 </a:t>
            </a:r>
          </a:p>
        </p:txBody>
      </p:sp>
      <p:pic>
        <p:nvPicPr>
          <p:cNvPr id="27" name="그림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38" y="13036949"/>
            <a:ext cx="15155861" cy="788986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7141456" y="105404"/>
            <a:ext cx="14467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</a:rPr>
              <a:t>결과 및 고찰 </a:t>
            </a:r>
          </a:p>
        </p:txBody>
      </p:sp>
      <p:pic>
        <p:nvPicPr>
          <p:cNvPr id="28" name="그림 2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8596" y="27411503"/>
            <a:ext cx="15155861" cy="78898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44925" y="27452053"/>
            <a:ext cx="14467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</a:rPr>
              <a:t>개념 설계 및 구현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5242" y="13028568"/>
            <a:ext cx="14467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</a:rPr>
              <a:t>활용된 지식과 창의성 </a:t>
            </a:r>
          </a:p>
        </p:txBody>
      </p:sp>
    </p:spTree>
    <p:extLst>
      <p:ext uri="{BB962C8B-B14F-4D97-AF65-F5344CB8AC3E}">
        <p14:creationId xmlns:p14="http://schemas.microsoft.com/office/powerpoint/2010/main" val="3217498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Words>95</Words>
  <Application>Microsoft Office PowerPoint</Application>
  <PresentationFormat>사용자 지정</PresentationFormat>
  <Paragraphs>27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YDVYGOStd34</vt:lpstr>
      <vt:lpstr>맑은 고딕</vt:lpstr>
      <vt:lpstr>Arial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E-ART</dc:creator>
  <cp:lastModifiedBy>ABEEK</cp:lastModifiedBy>
  <cp:revision>21</cp:revision>
  <dcterms:created xsi:type="dcterms:W3CDTF">2016-10-12T00:45:21Z</dcterms:created>
  <dcterms:modified xsi:type="dcterms:W3CDTF">2024-09-12T06:56:02Z</dcterms:modified>
</cp:coreProperties>
</file>